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865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865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865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865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865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865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865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865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865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765" userDrawn="1">
          <p15:clr>
            <a:srgbClr val="A4A3A4"/>
          </p15:clr>
        </p15:guide>
        <p15:guide id="2" pos="169" userDrawn="1">
          <p15:clr>
            <a:srgbClr val="A4A3A4"/>
          </p15:clr>
        </p15:guide>
        <p15:guide id="3" orient="horz" pos="111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253" y="250"/>
      </p:cViewPr>
      <p:guideLst>
        <p:guide orient="horz" pos="765"/>
        <p:guide pos="169"/>
        <p:guide orient="horz" pos="111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11/8/2025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/>
          <p:cNvPicPr preferRelativeResize="0"/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/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/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>
            <a:fillRect/>
          </a:stretch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/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4634230" y="2512695"/>
            <a:ext cx="6089650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AI-Powered Crowdsourced Monitoring</a:t>
            </a:r>
            <a:r>
              <a:rPr lang="en-IN" alt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for Road Safety and Environmental Management</a:t>
            </a:r>
            <a:endParaRPr lang="en-US" alt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en-U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(Integrating Computer Vision, AI/ML, and Image Classification)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/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l="13763" t="6135" r="13650"/>
          <a:stretch>
            <a:fillRect/>
          </a:stretch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193040" y="1697990"/>
            <a:ext cx="6044565" cy="55194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how crowdsourced smartphone imagery can monitor road and environmental conditions.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Apply Computer Vision and AI/ML models for real-time detection and classification.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Develop a cloud-based system for automated data collection, analysis, and alert generation.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Learn multi-task learning, image enhancement, and predictive modeling techniques.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Demonstrate privacy-aware, scalable monitoring using publicly available devices.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193040" y="1763395"/>
            <a:ext cx="747331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b="1"/>
              <a:t>P</a:t>
            </a:r>
            <a:r>
              <a:rPr lang="en-US" altLang="en-US" b="1"/>
              <a:t>rogramming &amp; Frameworks:</a:t>
            </a:r>
            <a:endParaRPr lang="en-US" altLang="en-US"/>
          </a:p>
          <a:p>
            <a:r>
              <a:rPr lang="en-US" altLang="en-US"/>
              <a:t>Python, OpenCV, TensorFlow, PyTorch, YOLOv8</a:t>
            </a:r>
          </a:p>
          <a:p>
            <a:endParaRPr lang="en-US" altLang="en-US" b="1"/>
          </a:p>
          <a:p>
            <a:r>
              <a:rPr lang="en-US" altLang="en-US" b="1"/>
              <a:t>AI/ML Techniques:</a:t>
            </a:r>
            <a:endParaRPr lang="en-US" altLang="en-US"/>
          </a:p>
          <a:p>
            <a:r>
              <a:rPr lang="en-US" altLang="en-US"/>
              <a:t>CNN, DeepLabV3+, LSTM, Transfer Learning, Edge </a:t>
            </a:r>
            <a:br>
              <a:rPr lang="en-US" altLang="en-US"/>
            </a:br>
            <a:r>
              <a:rPr lang="en-US" altLang="en-US"/>
              <a:t>Detection</a:t>
            </a:r>
          </a:p>
          <a:p>
            <a:endParaRPr lang="en-US" altLang="en-US"/>
          </a:p>
          <a:p>
            <a:r>
              <a:rPr lang="en-US" altLang="en-US" b="1"/>
              <a:t>Cloud &amp; Data Tools:</a:t>
            </a:r>
            <a:endParaRPr lang="en-US" altLang="en-US"/>
          </a:p>
          <a:p>
            <a:r>
              <a:rPr lang="en-US" altLang="en-US"/>
              <a:t>Google Cloud / AWS S3 for image storage</a:t>
            </a:r>
          </a:p>
          <a:p>
            <a:r>
              <a:rPr lang="en-US" altLang="en-US"/>
              <a:t>MongoDB / Firebase for metadata</a:t>
            </a:r>
          </a:p>
          <a:p>
            <a:r>
              <a:rPr lang="en-US" altLang="en-US"/>
              <a:t>Streamlit or Dash for visualization</a:t>
            </a:r>
          </a:p>
          <a:p>
            <a:endParaRPr lang="en-US" altLang="en-US"/>
          </a:p>
          <a:p>
            <a:r>
              <a:rPr lang="en-US" altLang="en-US" b="1"/>
              <a:t>Additional Tools:</a:t>
            </a:r>
            <a:endParaRPr lang="en-US" altLang="en-US"/>
          </a:p>
          <a:p>
            <a:r>
              <a:rPr lang="en-US" altLang="en-US"/>
              <a:t>OpenStreetMap API (Geo-tagging)</a:t>
            </a:r>
          </a:p>
          <a:p>
            <a:r>
              <a:rPr lang="en-US" altLang="en-US"/>
              <a:t>Image Augmentation (Albumentations Library)</a:t>
            </a:r>
          </a:p>
        </p:txBody>
      </p:sp>
      <p:pic>
        <p:nvPicPr>
          <p:cNvPr id="5" name="Picture 4" descr="Copilot_20251026_1425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980" y="2113915"/>
            <a:ext cx="6169660" cy="41135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8356" y="90797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68356" y="1323326"/>
            <a:ext cx="98806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Collection: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Smartphone extension collects geotagged road images.</a:t>
            </a:r>
            <a:br>
              <a:rPr lang="en-US" sz="2000" dirty="0"/>
            </a:b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Denoising, histogram equalization, edge &amp; perspective correction</a:t>
            </a:r>
            <a:r>
              <a:rPr lang="en-US" sz="2000" dirty="0"/>
              <a:t>.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Extraction: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CNN + segmentation models (U-Net, DeepLabV3+)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road regions.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mage Classification &amp; Detection: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YOLOv8 and CNN classify potholes, litter, obstacles, and green space changes.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Analysis: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CNN or LSTM forecasts possible damage or hazard zones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Alert Generation: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/>
              <a:t>Real-time notifications and dashboard visualization for authorities.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55104" y="1534795"/>
            <a:ext cx="834580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Cities face difficulty in monitoring road safety and environmental conditions due to: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 image quality from crowdsourced smartphones.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smartphones.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area coverage and inconsistent participation.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inaccuracy across weather and lighting variations.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inaccuracy under poor lighting or heavy traffic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effects like rainfall or flooding accelerating road damage.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Absence of privacy-preserving, real-time analysis.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70510" y="1659255"/>
            <a:ext cx="902208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AI-powered crowdsourced platform that: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AI-powered crowdsourced platform combining CNN + Computer Vision.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Geotagged image ingestion for road condition detection.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Multi-task model: road hazard + environment sustainability analysis.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LSTM/3D CNN forecasting for infrastructure degradation.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Cloud-based inference with encryption and privacy.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dashboard visualizing hazard density and sustainability index.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411981" y="69927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3048000" y="2665095"/>
            <a:ext cx="6096000" cy="37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F2BE5F-8760-DF79-31B1-8E8013DB8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04" y="4654616"/>
            <a:ext cx="3989851" cy="20113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8B097C-10EF-56B9-FAE0-F15A2D1FB19B}"/>
              </a:ext>
            </a:extLst>
          </p:cNvPr>
          <p:cNvSpPr txBox="1"/>
          <p:nvPr/>
        </p:nvSpPr>
        <p:spPr>
          <a:xfrm>
            <a:off x="147232" y="4165412"/>
            <a:ext cx="2727960" cy="379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Testing Model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C7DA70-C421-9B56-3C21-510A605A4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2560" y="1666754"/>
            <a:ext cx="7672208" cy="50903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D02E48-5D14-8DB7-897D-1414910310F0}"/>
              </a:ext>
            </a:extLst>
          </p:cNvPr>
          <p:cNvSpPr txBox="1"/>
          <p:nvPr/>
        </p:nvSpPr>
        <p:spPr>
          <a:xfrm>
            <a:off x="7780020" y="1099381"/>
            <a:ext cx="2727960" cy="379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Output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0AF4FF-FFEB-4032-C022-03F8E222C000}"/>
              </a:ext>
            </a:extLst>
          </p:cNvPr>
          <p:cNvSpPr txBox="1"/>
          <p:nvPr/>
        </p:nvSpPr>
        <p:spPr>
          <a:xfrm>
            <a:off x="147232" y="1287419"/>
            <a:ext cx="2727960" cy="379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Training Model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E60D843-ABBE-359A-7252-8B84BC5B07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04" y="1910407"/>
            <a:ext cx="3452181" cy="149836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93040" y="1715770"/>
            <a:ext cx="7121525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Successfully integrates Computer Vision, Image Classification, and AI/ML into a real-time system.</a:t>
            </a:r>
            <a:b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Enables scalable, low-cost, and pr</a:t>
            </a:r>
            <a:r>
              <a:rPr lang="en-IN" altLang="en-US" sz="20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</a:t>
            </a: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ivacy-respecting monitoring through smartphones.</a:t>
            </a:r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Detects and predicts road defects, dead-ends, and environmental hazards efficiently.</a:t>
            </a:r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Provides actionable insights to urban authorities for proactive response.</a:t>
            </a:r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 step toward sustainable, AI-driven urban management.</a:t>
            </a:r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7640955" y="2399030"/>
            <a:ext cx="3859530" cy="35026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17</TotalTime>
  <Words>449</Words>
  <Application>Microsoft Office PowerPoint</Application>
  <PresentationFormat>Widescreen</PresentationFormat>
  <Paragraphs>87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varun deep</cp:lastModifiedBy>
  <cp:revision>6</cp:revision>
  <dcterms:created xsi:type="dcterms:W3CDTF">2024-12-31T09:40:00Z</dcterms:created>
  <dcterms:modified xsi:type="dcterms:W3CDTF">2025-11-08T15:01:59Z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2DBC435C1FEC4A50B4D7D9E75813A105_13</vt:lpwstr>
  </property>
  <property fmtid="{D5CDD505-2E9C-101B-9397-08002B2CF9AE}" pid="3" name="KSOProductBuildVer">
    <vt:lpwstr>1033-12.2.0.23131</vt:lpwstr>
  </property>
</Properties>
</file>

<file path=docProps/thumbnail.jpeg>
</file>